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3"/>
  </p:notesMasterIdLst>
  <p:sldIdLst>
    <p:sldId id="967" r:id="rId2"/>
  </p:sldIdLst>
  <p:sldSz cx="12192000" cy="6858000"/>
  <p:notesSz cx="7315200" cy="96012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4252"/>
    <a:srgbClr val="FFFF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F6DDD7-2E89-4318-A138-2FC283C683C6}" v="6" dt="2026-10-20T16:11:48.9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983" autoAdjust="0"/>
  </p:normalViewPr>
  <p:slideViewPr>
    <p:cSldViewPr snapToGrid="0">
      <p:cViewPr>
        <p:scale>
          <a:sx n="64" d="100"/>
          <a:sy n="64" d="100"/>
        </p:scale>
        <p:origin x="7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tizia Jaccheri" userId="ef6e6629-5696-4b73-9c58-cc1626fa11ad" providerId="ADAL" clId="{2739C353-D2BA-4220-B1A3-5E9E5225EE80}"/>
    <pc:docChg chg="custSel delSld modSld">
      <pc:chgData name="Letizia Jaccheri" userId="ef6e6629-5696-4b73-9c58-cc1626fa11ad" providerId="ADAL" clId="{2739C353-D2BA-4220-B1A3-5E9E5225EE80}" dt="2026-10-20T16:12:25.899" v="23" actId="1076"/>
      <pc:docMkLst>
        <pc:docMk/>
      </pc:docMkLst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0" sldId="258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3798073432" sldId="259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379201350" sldId="260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497262026" sldId="261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3232446928" sldId="262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0" sldId="263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49889220" sldId="936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2046266253" sldId="947"/>
        </pc:sldMkLst>
      </pc:sldChg>
      <pc:sldChg chg="addSp delSp modSp mod">
        <pc:chgData name="Letizia Jaccheri" userId="ef6e6629-5696-4b73-9c58-cc1626fa11ad" providerId="ADAL" clId="{2739C353-D2BA-4220-B1A3-5E9E5225EE80}" dt="2026-10-20T16:12:25.899" v="23" actId="1076"/>
        <pc:sldMkLst>
          <pc:docMk/>
          <pc:sldMk cId="4074499548" sldId="967"/>
        </pc:sldMkLst>
        <pc:spChg chg="del mod">
          <ac:chgData name="Letizia Jaccheri" userId="ef6e6629-5696-4b73-9c58-cc1626fa11ad" providerId="ADAL" clId="{2739C353-D2BA-4220-B1A3-5E9E5225EE80}" dt="2026-10-20T16:12:10.001" v="11" actId="478"/>
          <ac:spMkLst>
            <pc:docMk/>
            <pc:sldMk cId="4074499548" sldId="967"/>
            <ac:spMk id="2" creationId="{AF3A854D-A30D-29FD-9799-804F2E655F65}"/>
          </ac:spMkLst>
        </pc:spChg>
        <pc:spChg chg="add del mod">
          <ac:chgData name="Letizia Jaccheri" userId="ef6e6629-5696-4b73-9c58-cc1626fa11ad" providerId="ADAL" clId="{2739C353-D2BA-4220-B1A3-5E9E5225EE80}" dt="2026-10-20T16:12:18.747" v="21" actId="478"/>
          <ac:spMkLst>
            <pc:docMk/>
            <pc:sldMk cId="4074499548" sldId="967"/>
            <ac:spMk id="4" creationId="{7FEBCD02-0C05-7962-BB47-365F0024D3CD}"/>
          </ac:spMkLst>
        </pc:spChg>
        <pc:spChg chg="mod">
          <ac:chgData name="Letizia Jaccheri" userId="ef6e6629-5696-4b73-9c58-cc1626fa11ad" providerId="ADAL" clId="{2739C353-D2BA-4220-B1A3-5E9E5225EE80}" dt="2026-10-20T16:11:58.207" v="10" actId="108"/>
          <ac:spMkLst>
            <pc:docMk/>
            <pc:sldMk cId="4074499548" sldId="967"/>
            <ac:spMk id="7" creationId="{688DD718-5C47-6EDC-BEA7-A538952BB5E4}"/>
          </ac:spMkLst>
        </pc:spChg>
        <pc:spChg chg="add del mod">
          <ac:chgData name="Letizia Jaccheri" userId="ef6e6629-5696-4b73-9c58-cc1626fa11ad" providerId="ADAL" clId="{2739C353-D2BA-4220-B1A3-5E9E5225EE80}" dt="2026-10-20T16:12:22.892" v="22" actId="478"/>
          <ac:spMkLst>
            <pc:docMk/>
            <pc:sldMk cId="4074499548" sldId="967"/>
            <ac:spMk id="11" creationId="{2BA2897F-3726-730D-D622-F1594D7FF0EB}"/>
          </ac:spMkLst>
        </pc:spChg>
        <pc:picChg chg="del">
          <ac:chgData name="Letizia Jaccheri" userId="ef6e6629-5696-4b73-9c58-cc1626fa11ad" providerId="ADAL" clId="{2739C353-D2BA-4220-B1A3-5E9E5225EE80}" dt="2026-10-20T16:10:56.750" v="1" actId="478"/>
          <ac:picMkLst>
            <pc:docMk/>
            <pc:sldMk cId="4074499548" sldId="967"/>
            <ac:picMk id="5" creationId="{B6CF0DEC-4942-6370-25CE-75DB54386A76}"/>
          </ac:picMkLst>
        </pc:picChg>
        <pc:picChg chg="mod">
          <ac:chgData name="Letizia Jaccheri" userId="ef6e6629-5696-4b73-9c58-cc1626fa11ad" providerId="ADAL" clId="{2739C353-D2BA-4220-B1A3-5E9E5225EE80}" dt="2026-10-20T16:12:25.899" v="23" actId="1076"/>
          <ac:picMkLst>
            <pc:docMk/>
            <pc:sldMk cId="4074499548" sldId="967"/>
            <ac:picMk id="9" creationId="{95172AA9-4B0E-2418-D069-E110BA36A6EB}"/>
          </ac:picMkLst>
        </pc:picChg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245828976" sldId="1232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3880015457" sldId="1233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469169802" sldId="1234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777481513" sldId="1235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2115998149" sldId="1247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286541703" sldId="1248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2360999105" sldId="1250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83885544" sldId="1252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3861048474" sldId="1257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937803024" sldId="1258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522038832" sldId="1259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487977325" sldId="1267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2807466414" sldId="1268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2758517559" sldId="1269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827865116" sldId="1270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910832781" sldId="1271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2937589665" sldId="1272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437193131" sldId="1273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676274942" sldId="1274"/>
        </pc:sldMkLst>
      </pc:sldChg>
      <pc:sldChg chg="del">
        <pc:chgData name="Letizia Jaccheri" userId="ef6e6629-5696-4b73-9c58-cc1626fa11ad" providerId="ADAL" clId="{2739C353-D2BA-4220-B1A3-5E9E5225EE80}" dt="2026-10-20T16:10:53.626" v="0" actId="47"/>
        <pc:sldMkLst>
          <pc:docMk/>
          <pc:sldMk cId="1110325774" sldId="1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775" y="0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05527-11F6-481C-B0FE-29D887AEFBAA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3" cy="378029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775" y="9120602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85327C-1CF5-4206-8A67-378982608B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0337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F5861-CC5D-44E8-B33C-CD84562D017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761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971FB-87C5-2D89-86C6-E46A46235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F639EE-10A9-EDBC-EF9D-FE5F5970C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A5118-BDF1-32FC-3842-00E07961E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839DA-6A02-6F96-7B43-0EDC108AF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0D9DF-0879-366B-FAB2-398748D65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555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8A94B-2FEA-3EC6-75A0-6D54E021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FE2ED-7829-9C18-585C-DEA887790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249D0-7035-8BA1-5D23-3801AAC48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D5909-BC2C-6BBB-50B0-66A17C5B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99382-1F00-3BF0-6685-178A3A168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381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3434E-A3AD-8CD0-087A-4F8A2C04C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75CF4-AE05-856D-5DD8-146FA389B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CB917-E53D-CBC5-6F31-727BF2988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F94EF-8C64-099C-80EC-352F0C949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3B34A-FC4C-6734-C958-536F4AFA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330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C387D-49CB-CE17-00DD-D214C52C1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CA2C5-CDF1-2860-0BFB-AFE11143B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542FAB-D872-B93A-EE39-CAA033AA9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8DE87-3C33-3796-C477-C9989876E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83D7B-3B83-5A2F-507C-CC82868B1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D7BA6-A407-044F-17DE-0041DCFCC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312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7D0F4-2735-535A-FBAC-5EBCF779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6F31A-47E6-7E5B-29EA-D35AC9620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63C81-67C3-8A9F-4FA4-F509089C5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33C33C-A71E-9834-7E29-8A30C9DBA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378B8F-089A-1AE3-308A-AF64D025AF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5F4FCB-1CCE-8C1E-617B-1CA19713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709AE2-7789-260C-3471-ADF5306E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7599B7-79A2-F706-DDCB-291E5E92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81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1033B-E80F-0CF7-24F3-02E26E02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ACCC17-DA38-5249-3726-A30E38AC5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0BC91-704B-964B-5811-CFCA2AAFA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1ADF2-A7DA-D426-AC44-36A6B3EC5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52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022D2-73B5-0BED-1A9D-D0CAC490F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8900A1-FD0F-41F1-B028-18FD2CD36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DDB55-3C42-DBFC-DD87-73FB2FB11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207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D5D7-1293-6B15-FB85-EB1D1F724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B8B46-6A4C-B6EC-944B-BE7FCB615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BCB4A-80FD-E4FA-9D4F-27608FD26E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073B2-E964-CC54-6FA8-37C50AB1B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8102C2-CF97-520E-6DFC-3C18C4610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FD442-EEA1-86CB-FE89-FE5321908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44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C1E01-DB3D-9F7E-D585-9687FB097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E8CADB-9480-179C-B7DF-A02C509069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B0ED8-8E1A-0100-E5DD-C1AFCF8F4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5BF99A-A9EB-AA86-BECF-CC3F815EC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C3FA3-E94A-9810-02DE-324E7234A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9065D-46F6-84C0-16E6-0C6008E94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896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A6377-5481-26FA-DFD9-92C045E3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6BEFE-2A39-E49E-6E62-94FB13E89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7A53B-C609-E60E-028F-68FB8F0C1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08503-2097-18A6-F9A4-0B9647278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A96E1-2D3F-35B8-9403-E087935B3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098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920D83-0AA2-4D2A-BFDA-C3E8043F1C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E30C8-1EDD-6E39-285F-5FE70C988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3EA77-8FFB-FA8E-0907-41AB81913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57365-CBA4-2531-1817-7A8C282D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ACAC8-D37C-43E7-CEDE-A7F6961E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451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31D1D2-3234-7B39-638B-0D1413FC7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92D04-0E05-E397-3929-18827DBCE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4B8B9-CEBA-2C0C-5D3B-B85E932EE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1701C0-0F93-4426-B42F-AA03CB3BD9A3}" type="datetimeFigureOut">
              <a:rPr lang="nb-NO" smtClean="0"/>
              <a:t>20.10.2026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540BD-56C8-5ED6-3F6E-4DA4694081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2F86E-A1FE-2316-953A-FC287C907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92E4B6-621B-482A-9701-9F8B6B28AF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00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inclusio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virksomhet.brreg.no/nb/oppslag/enheter/9362854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01C88F9-E440-45DE-A776-9609EB590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688DD718-5C47-6EDC-BEA7-A538952BB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66861"/>
            <a:ext cx="7352887" cy="2227974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US" sz="3200" dirty="0">
                <a:hlinkClick r:id="rId3"/>
              </a:rPr>
              <a:t>https://ainclusion.com/</a:t>
            </a:r>
            <a:r>
              <a:rPr lang="en-US" sz="3200" dirty="0"/>
              <a:t> </a:t>
            </a:r>
          </a:p>
          <a:p>
            <a:pPr algn="l"/>
            <a:r>
              <a:rPr lang="pt-BR" dirty="0"/>
              <a:t>The AINCLUSION Association </a:t>
            </a:r>
            <a:r>
              <a:rPr lang="pt-BR" dirty="0" err="1"/>
              <a:t>is</a:t>
            </a:r>
            <a:r>
              <a:rPr lang="pt-BR" dirty="0"/>
              <a:t> a non-</a:t>
            </a:r>
            <a:r>
              <a:rPr lang="pt-BR" dirty="0" err="1"/>
              <a:t>profit</a:t>
            </a:r>
            <a:r>
              <a:rPr lang="pt-BR" dirty="0"/>
              <a:t>, non-</a:t>
            </a:r>
            <a:r>
              <a:rPr lang="pt-BR" dirty="0" err="1"/>
              <a:t>commercial</a:t>
            </a:r>
            <a:r>
              <a:rPr lang="pt-BR" dirty="0"/>
              <a:t> </a:t>
            </a:r>
            <a:r>
              <a:rPr lang="pt-BR" dirty="0" err="1"/>
              <a:t>organization</a:t>
            </a:r>
            <a:r>
              <a:rPr lang="pt-BR" dirty="0"/>
              <a:t> at the </a:t>
            </a:r>
            <a:r>
              <a:rPr lang="pt-BR" dirty="0" err="1"/>
              <a:t>intersection</a:t>
            </a:r>
            <a:r>
              <a:rPr lang="pt-BR" dirty="0"/>
              <a:t> of AI, </a:t>
            </a:r>
            <a:r>
              <a:rPr lang="pt-BR" dirty="0" err="1"/>
              <a:t>inclusion</a:t>
            </a:r>
            <a:r>
              <a:rPr lang="pt-BR" dirty="0"/>
              <a:t>, </a:t>
            </a:r>
            <a:r>
              <a:rPr lang="pt-BR" dirty="0" err="1"/>
              <a:t>creativity</a:t>
            </a:r>
            <a:r>
              <a:rPr lang="pt-BR" dirty="0"/>
              <a:t>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registered</a:t>
            </a:r>
            <a:r>
              <a:rPr lang="pt-BR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in </a:t>
            </a:r>
            <a:r>
              <a:rPr lang="pt-BR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Norway</a:t>
            </a:r>
            <a:endParaRPr lang="en-US" dirty="0"/>
          </a:p>
        </p:txBody>
      </p:sp>
      <p:sp>
        <p:nvSpPr>
          <p:cNvPr id="6" name="AutoShape 2" descr="ACM Logo">
            <a:extLst>
              <a:ext uri="{FF2B5EF4-FFF2-40B4-BE49-F238E27FC236}">
                <a16:creationId xmlns:a16="http://schemas.microsoft.com/office/drawing/2014/main" id="{E5011563-7479-4B70-45B3-C68C6B3E78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36DE42E9-AFB6-2976-4EA1-DAA8D43BD6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9" name="Google Shape;154;g3b825f2e4dc_0_53" title="logo_gradient_no_b.png">
            <a:extLst>
              <a:ext uri="{FF2B5EF4-FFF2-40B4-BE49-F238E27FC236}">
                <a16:creationId xmlns:a16="http://schemas.microsoft.com/office/drawing/2014/main" id="{95172AA9-4B0E-2418-D069-E110BA36A6E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93888" y="824175"/>
            <a:ext cx="4499424" cy="542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4499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9a10672-822f-4467-a5ba-5bb375967c05}" enabled="0" method="" siteId="{09a10672-822f-4467-a5ba-5bb375967c0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Marleen Laschet</dc:creator>
  <cp:lastModifiedBy>Letizia Jaccheri</cp:lastModifiedBy>
  <cp:revision>42</cp:revision>
  <cp:lastPrinted>2026-07-23T13:59:31Z</cp:lastPrinted>
  <dcterms:created xsi:type="dcterms:W3CDTF">2023-09-07T14:50:21Z</dcterms:created>
  <dcterms:modified xsi:type="dcterms:W3CDTF">2026-10-20T16:12:28Z</dcterms:modified>
</cp:coreProperties>
</file>